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D3000-6CAE-49A6-9C69-C409D7FE6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E9C662-03FE-4603-9D8D-29BC735B9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90A2DD-863E-4BEF-AC7F-5D2D81E6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D24630-74F6-4DEA-94C0-22B8846A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B00FF-832E-4A53-AC02-74F9147B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5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00B2-3B59-4662-AF9B-14A65F61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68806B-ED5A-4588-B3E0-CD5834833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F1BCB-FDBC-4826-9336-147D20B0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1154B4-B8BA-4C6E-8A24-9B11836A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2477BF-7F06-4792-B74F-97789B08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0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52EE9FE-4FA6-4240-8B7A-DCFB10522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11C722-2F85-452D-BF08-849EADD9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111C24-73E4-45EC-8BF2-BF589ED3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7C0927-3749-4D8B-808E-C50DB76A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9E3CE6-2D3C-4BE7-AB2A-25DCFE57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81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9770D-AF13-489F-9F6F-BC45206B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57568-5227-4FE7-8981-395E451E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58AD5B-76B2-4B3F-8E23-2CBEC02C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F69D5C-4FDB-44E8-AC52-CA4628A1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A6285C-4BC8-46FC-8F37-8B50DE75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59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1F5D1-A641-4B3E-98C8-996715A4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51949A-9CDE-4B50-BF43-783C0DD05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75AEEB-7565-4595-90ED-93700C04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70E7A8-CC56-4B82-BACF-5E0D8BB2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FCE30A-75AD-48CB-BA25-54830B24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12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99916-3374-45F6-98D4-40B8A20F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786CE6-BF6B-463B-B099-B7EA738E2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C53CDB-5200-426B-8A02-E654A671D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D35960-62A5-4673-9743-3CE8797C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6F1033-257D-4417-ADD4-1AC14F86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814F15-C548-4873-9072-C777CA33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07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F5F90-63C9-4CC0-A35F-6E641922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5B02B2-2C5B-42D6-B0E9-54368479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3AF232-2E52-4900-A888-95B37798B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0F3B28-3D29-4303-99F7-8056D00C3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CE80C9-2B87-4C31-B8C3-584F263AB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2EAB45-5B28-49B7-81D2-321B6C4E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B075EA-ED19-4351-A110-E0BDA9E1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060E99-B7DB-4D6B-AB7F-B62A0897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2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11699-DD85-4052-B9F9-4575B8A3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97F57-8556-4C65-A4DE-DEA10D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D65FED-8B5A-4F1E-9EB3-48232F60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02ACCA-0E6B-4A65-9AD6-F3F7387A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35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F2184-A374-42E2-B657-2A03A5AC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4CEF46-8108-48B0-BEDD-4213B163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A7BF2D-10F6-44FA-B6BF-53749D88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31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83CF9-3743-47B4-A56E-376817D2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C2FE55-609A-46D8-8180-681FAC29D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D17881-7DD9-41B9-9789-72D9807C3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77A324-ED2F-41F0-B167-0BAA57CA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834703-0707-4C3D-AF51-ED873C88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FE4C34-1F09-449A-A8D2-5A764EA8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98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1813F-07B7-4BB0-9D6F-35F5D793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ED9511-5B61-42B0-84BC-52886DF74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D833D9-5FAD-47BF-8368-7332AFA2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54A6DC-D44B-4526-A98B-7813F74D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AB423-4F4D-438C-949B-C6066E07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D2447E-03C4-47F2-AAEF-258A2256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43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8C497C-776B-417C-87CE-A82121A8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CE5B22-82BA-423F-81AE-E0ABDA5D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0DD775-A577-404C-B386-0FDEA8F3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20F6-9533-4A6D-BFEC-744CD05AC93A}" type="datetimeFigureOut">
              <a:rPr lang="de-DE" smtClean="0"/>
              <a:t>12.10.2019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458A38-9EA5-4C45-BD69-212C44BE6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104AFC-8CC5-4460-A82F-DC753A8F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EFAB-3814-4CAB-88C5-2BA8A264A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70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interim4automotiv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50267-1B26-41F0-8562-64AD9C29B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64" y="1783959"/>
            <a:ext cx="4799714" cy="1645041"/>
          </a:xfrm>
        </p:spPr>
        <p:txBody>
          <a:bodyPr anchor="b">
            <a:normAutofit/>
          </a:bodyPr>
          <a:lstStyle/>
          <a:p>
            <a:pPr algn="l"/>
            <a:r>
              <a:rPr lang="de-DE" sz="5400" dirty="0">
                <a:solidFill>
                  <a:schemeClr val="bg1"/>
                </a:solidFill>
              </a:rPr>
              <a:t>Mandatsliste tabellarisch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185A3A-1C28-46B2-A9BB-36E5E440F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6210" y="3857625"/>
            <a:ext cx="5180489" cy="2072657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Dietmar von Polenz</a:t>
            </a:r>
          </a:p>
          <a:p>
            <a:pPr algn="l"/>
            <a:r>
              <a:rPr lang="de-DE" sz="2600" b="1" dirty="0">
                <a:solidFill>
                  <a:srgbClr val="0070C0"/>
                </a:solidFill>
              </a:rPr>
              <a:t>INTERIM[4]AUTOMOTIVE</a:t>
            </a:r>
          </a:p>
          <a:p>
            <a:pPr algn="l"/>
            <a:r>
              <a:rPr lang="de-DE" sz="1700" b="1" dirty="0">
                <a:solidFill>
                  <a:schemeClr val="bg1"/>
                </a:solidFill>
              </a:rPr>
              <a:t>Rudolf </a:t>
            </a:r>
            <a:r>
              <a:rPr lang="de-DE" sz="1700" b="1" dirty="0" err="1">
                <a:solidFill>
                  <a:schemeClr val="bg1"/>
                </a:solidFill>
              </a:rPr>
              <a:t>Weisser</a:t>
            </a:r>
            <a:r>
              <a:rPr lang="de-DE" sz="1700" b="1" dirty="0">
                <a:solidFill>
                  <a:schemeClr val="bg1"/>
                </a:solidFill>
              </a:rPr>
              <a:t> Weg 18, 70567 Stuttgart</a:t>
            </a:r>
          </a:p>
          <a:p>
            <a:pPr algn="l"/>
            <a:r>
              <a:rPr lang="de-DE" sz="1700" b="1" dirty="0">
                <a:solidFill>
                  <a:schemeClr val="bg1"/>
                </a:solidFill>
              </a:rPr>
              <a:t>polenz@interim4automotive    </a:t>
            </a:r>
          </a:p>
          <a:p>
            <a:pPr algn="l"/>
            <a:r>
              <a:rPr lang="de-DE" sz="2200" b="1" dirty="0">
                <a:solidFill>
                  <a:schemeClr val="bg1"/>
                </a:solidFill>
                <a:hlinkClick r:id="rId2"/>
              </a:rPr>
              <a:t>www.interim4automotive.com</a:t>
            </a:r>
            <a:endParaRPr lang="de-DE" sz="2200" b="1" dirty="0">
              <a:solidFill>
                <a:schemeClr val="bg1"/>
              </a:solidFill>
            </a:endParaRPr>
          </a:p>
          <a:p>
            <a:pPr algn="l"/>
            <a:r>
              <a:rPr lang="de-DE" sz="1700" b="1" dirty="0">
                <a:solidFill>
                  <a:schemeClr val="bg1"/>
                </a:solidFill>
              </a:rPr>
              <a:t>Tel: +49 711 7941-8885    Fax -8887    mobil: +49 151 2306 9184</a:t>
            </a:r>
          </a:p>
          <a:p>
            <a:pPr algn="l"/>
            <a:endParaRPr lang="de-DE" sz="1400" b="1" dirty="0">
              <a:solidFill>
                <a:schemeClr val="bg1"/>
              </a:solidFill>
            </a:endParaRPr>
          </a:p>
          <a:p>
            <a:pPr algn="l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E78B31-BA38-439E-9044-D3A1D8B5D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466129"/>
            <a:ext cx="5163743" cy="25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DBDDFC-5A4B-42C3-A3DF-28996F664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5" y="335879"/>
            <a:ext cx="965979" cy="4829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658D683-2DA9-4718-B343-B3A78A6CF372}"/>
              </a:ext>
            </a:extLst>
          </p:cNvPr>
          <p:cNvSpPr txBox="1"/>
          <p:nvPr/>
        </p:nvSpPr>
        <p:spPr>
          <a:xfrm>
            <a:off x="1828798" y="335879"/>
            <a:ext cx="8806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Mandatsliste Dietmar von Polenz, INTERIM[4]AUTOMOTIVE, </a:t>
            </a:r>
            <a:r>
              <a:rPr lang="de-DE" sz="1600" u="sng" dirty="0">
                <a:solidFill>
                  <a:srgbClr val="0070C0"/>
                </a:solidFill>
              </a:rPr>
              <a:t>www.interim4automotive.com</a:t>
            </a:r>
            <a:endParaRPr lang="de-DE" u="sng" dirty="0">
              <a:solidFill>
                <a:srgbClr val="0070C0"/>
              </a:solidFill>
            </a:endParaRPr>
          </a:p>
          <a:p>
            <a:r>
              <a:rPr lang="de-DE" sz="1100" dirty="0"/>
              <a:t>Rudolf </a:t>
            </a:r>
            <a:r>
              <a:rPr lang="de-DE" sz="1100" dirty="0" err="1"/>
              <a:t>Weisser</a:t>
            </a:r>
            <a:r>
              <a:rPr lang="de-DE" sz="1100" dirty="0"/>
              <a:t> Weg 18, 70567 Stuttgart   Tel: +49 711 7941-8885    Fax -8887   mobil: +49 151 2306 9187   polenz@interim4automotive.com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E8C930-8CB6-475F-B8CE-7AB9AB364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24" y="266330"/>
            <a:ext cx="934385" cy="66056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983CEBF-AD85-4B42-A5A2-E255A153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5" y="926898"/>
            <a:ext cx="11113667" cy="57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Mandatsliste tabellarisch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Mandatsliste tabellarisch</dc:title>
  <dc:creator>Dietmar von Polenz</dc:creator>
  <cp:lastModifiedBy>Dietmar von Polenz</cp:lastModifiedBy>
  <cp:revision>8</cp:revision>
  <cp:lastPrinted>2019-10-12T14:33:00Z</cp:lastPrinted>
  <dcterms:created xsi:type="dcterms:W3CDTF">2019-06-24T15:13:36Z</dcterms:created>
  <dcterms:modified xsi:type="dcterms:W3CDTF">2019-10-12T14:34:14Z</dcterms:modified>
</cp:coreProperties>
</file>